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00FF"/>
    <a:srgbClr val="0066FF"/>
    <a:srgbClr val="FF9900"/>
    <a:srgbClr val="FFFF00"/>
    <a:srgbClr val="6FBDC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>
        <p:scale>
          <a:sx n="100" d="100"/>
          <a:sy n="100" d="100"/>
        </p:scale>
        <p:origin x="-1992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615A8-B03C-4C58-A0B9-1C8B6873025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562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DB9DB-19AB-445A-80F4-67F552CCF4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827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C4EAB-5D3D-4F79-8B1E-7FE0FC18CA9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51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F268C1-DC34-414F-86A8-8DCD4BB9BE9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57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564E7-6FEE-4EF6-970A-D29534CA0E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280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61BA6-1A22-4A77-AF65-C688B9119E5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63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66713-16E3-4A80-8D8C-0780D1F9739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078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C0C3D6-27A4-4100-A713-3B90616F48D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3137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67722-7C5B-4DB6-8159-3CBFDA27C47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20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EE0FB-4A24-4681-B1AD-74B5A7F4C7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38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09243-AE4B-4DC0-93A7-BCEB5EB623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992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Kroatien_Insel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8BE35F-5483-4477-9FC7-2CA680126814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3779838" y="1628775"/>
            <a:ext cx="757237" cy="755650"/>
            <a:chOff x="679" y="112"/>
            <a:chExt cx="3777" cy="3771"/>
          </a:xfrm>
        </p:grpSpPr>
        <p:sp>
          <p:nvSpPr>
            <p:cNvPr id="3074" name="Freeform 2"/>
            <p:cNvSpPr>
              <a:spLocks/>
            </p:cNvSpPr>
            <p:nvPr/>
          </p:nvSpPr>
          <p:spPr bwMode="auto">
            <a:xfrm>
              <a:off x="679" y="3016"/>
              <a:ext cx="3777" cy="867"/>
            </a:xfrm>
            <a:custGeom>
              <a:avLst/>
              <a:gdLst>
                <a:gd name="T0" fmla="*/ 0 w 3777"/>
                <a:gd name="T1" fmla="*/ 629 h 867"/>
                <a:gd name="T2" fmla="*/ 2328 w 3777"/>
                <a:gd name="T3" fmla="*/ 762 h 867"/>
                <a:gd name="T4" fmla="*/ 3777 w 3777"/>
                <a:gd name="T5" fmla="*/ 0 h 867"/>
                <a:gd name="T6" fmla="*/ 457 w 3777"/>
                <a:gd name="T7" fmla="*/ 89 h 867"/>
                <a:gd name="T8" fmla="*/ 0 w 3777"/>
                <a:gd name="T9" fmla="*/ 629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7" h="867">
                  <a:moveTo>
                    <a:pt x="0" y="629"/>
                  </a:moveTo>
                  <a:cubicBezTo>
                    <a:pt x="335" y="810"/>
                    <a:pt x="1699" y="867"/>
                    <a:pt x="2328" y="762"/>
                  </a:cubicBezTo>
                  <a:cubicBezTo>
                    <a:pt x="2957" y="657"/>
                    <a:pt x="3514" y="338"/>
                    <a:pt x="3777" y="0"/>
                  </a:cubicBezTo>
                  <a:cubicBezTo>
                    <a:pt x="1977" y="125"/>
                    <a:pt x="1398" y="116"/>
                    <a:pt x="457" y="89"/>
                  </a:cubicBezTo>
                  <a:cubicBezTo>
                    <a:pt x="449" y="108"/>
                    <a:pt x="14" y="590"/>
                    <a:pt x="0" y="629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0066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1341" y="112"/>
              <a:ext cx="1788" cy="2702"/>
            </a:xfrm>
            <a:custGeom>
              <a:avLst/>
              <a:gdLst>
                <a:gd name="T0" fmla="*/ 1714 w 1788"/>
                <a:gd name="T1" fmla="*/ 2702 h 2702"/>
                <a:gd name="T2" fmla="*/ 1788 w 1788"/>
                <a:gd name="T3" fmla="*/ 0 h 2702"/>
                <a:gd name="T4" fmla="*/ 0 w 1788"/>
                <a:gd name="T5" fmla="*/ 2699 h 2702"/>
                <a:gd name="T6" fmla="*/ 1714 w 1788"/>
                <a:gd name="T7" fmla="*/ 2702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8" h="2702">
                  <a:moveTo>
                    <a:pt x="1714" y="2702"/>
                  </a:moveTo>
                  <a:lnTo>
                    <a:pt x="1788" y="0"/>
                  </a:lnTo>
                  <a:lnTo>
                    <a:pt x="0" y="2699"/>
                  </a:lnTo>
                  <a:lnTo>
                    <a:pt x="1714" y="2702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2267" y="330"/>
              <a:ext cx="1838" cy="2783"/>
            </a:xfrm>
            <a:custGeom>
              <a:avLst/>
              <a:gdLst>
                <a:gd name="T0" fmla="*/ 923 w 1838"/>
                <a:gd name="T1" fmla="*/ 0 h 2753"/>
                <a:gd name="T2" fmla="*/ 1431 w 1838"/>
                <a:gd name="T3" fmla="*/ 2551 h 2753"/>
                <a:gd name="T4" fmla="*/ 0 w 1838"/>
                <a:gd name="T5" fmla="*/ 2684 h 2753"/>
                <a:gd name="T6" fmla="*/ 923 w 1838"/>
                <a:gd name="T7" fmla="*/ 0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2753">
                  <a:moveTo>
                    <a:pt x="923" y="0"/>
                  </a:moveTo>
                  <a:cubicBezTo>
                    <a:pt x="1825" y="1093"/>
                    <a:pt x="1838" y="2177"/>
                    <a:pt x="1431" y="2551"/>
                  </a:cubicBezTo>
                  <a:cubicBezTo>
                    <a:pt x="1101" y="2694"/>
                    <a:pt x="372" y="2753"/>
                    <a:pt x="0" y="2684"/>
                  </a:cubicBezTo>
                  <a:cubicBezTo>
                    <a:pt x="1001" y="1811"/>
                    <a:pt x="1206" y="1093"/>
                    <a:pt x="9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/>
                </a:gs>
                <a:gs pos="45000">
                  <a:srgbClr val="FF7A00">
                    <a:alpha val="90100"/>
                  </a:srgbClr>
                </a:gs>
                <a:gs pos="70000">
                  <a:srgbClr val="FF0300">
                    <a:alpha val="84600"/>
                  </a:srgbClr>
                </a:gs>
                <a:gs pos="100000">
                  <a:srgbClr val="4D0808">
                    <a:alpha val="78000"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3093" name="Picture 21" descr="f16bombing-transparent-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9263" y="-963613"/>
            <a:ext cx="2095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explosion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1217613" cy="11096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f16bombing-transparent-links-ohneRake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00" y="-3700463"/>
            <a:ext cx="2127250" cy="1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59259E-6 C -0.00174 0.00116 -0.00399 0.00185 -0.00538 0.0037 C -0.00694 0.00556 -0.0066 0.00949 -0.00816 0.01111 C -0.01146 0.01458 -0.01563 0.01597 -0.01927 0.01852 C -0.02153 0.02014 -0.02257 0.02407 -0.02483 0.02593 C -0.0283 0.02894 -0.03594 0.03333 -0.03594 0.03333 C -0.03681 0.03588 -0.03715 0.03912 -0.03872 0.04074 C -0.04583 0.04838 -0.05816 0.0537 -0.06649 0.05926 C -0.07014 0.06181 -0.07396 0.06412 -0.0776 0.06667 C -0.07951 0.06782 -0.08316 0.07037 -0.08316 0.07037 C -0.10521 0.06806 -0.12587 0.06528 -0.14722 0.05926 C -0.16997 0.05278 -0.16441 0.05532 -0.18038 0.04444 C -0.18403 0.0419 -0.19167 0.03704 -0.19167 0.03704 C -0.19583 0.02593 -0.20313 0.02384 -0.21094 0.01852 C -0.21319 0.0169 -0.21441 0.01319 -0.21649 0.01111 C -0.21823 0.00949 -0.22066 0.00926 -0.22222 0.00741 C -0.23038 -0.00185 -0.23472 -0.01227 -0.24427 -0.01852 C -0.24931 -0.03218 -0.24566 -0.02407 -0.25816 -0.04074 C -0.25955 -0.04259 -0.25955 -0.0463 -0.26094 -0.04815 C -0.26233 -0.05 -0.26458 -0.05069 -0.26649 -0.05185 C -0.27153 -0.06551 -0.26788 -0.05741 -0.28038 -0.07407 C -0.28194 -0.07593 -0.28194 -0.07963 -0.28333 -0.08148 C -0.28628 -0.08565 -0.29601 -0.09259 -0.29983 -0.0963 C -0.30712 -0.10347 -0.30295 -0.10394 -0.31111 -0.10741 C -0.32083 -0.11181 -0.3316 -0.11296 -0.34149 -0.11481 C -0.36667 -0.11227 -0.38837 -0.11134 -0.41094 -0.0963 C -0.42326 -0.06343 -0.41458 -0.00255 -0.41094 0.03333 C -0.40938 0.04815 -0.40938 0.05648 -0.39983 0.06296 C -0.39514 0.07523 -0.39896 0.06921 -0.38594 0.07778 C -0.37014 0.08843 -0.35313 0.09306 -0.33594 0.1 C -0.31823 0.10718 -0.3026 0.11875 -0.28594 0.12963 C -0.27969 0.1338 -0.26858 0.13796 -0.26372 0.14444 C -0.25833 0.15162 -0.2592 0.15208 -0.2526 0.15556 C -0.23837 0.16319 -0.22309 0.16644 -0.20816 0.17037 C -0.19028 0.18241 -0.21823 0.16412 -0.19427 0.17778 C -0.17917 0.18634 -0.16476 0.19769 -0.15 0.20741 C -0.14253 0.21227 -0.13316 0.22222 -0.12483 0.22222 " pathEditMode="relative" ptsTypes="ffffffffffffffffffffffffffffffffffffA">
                                      <p:cBhvr>
                                        <p:cTn id="6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2136 0.23357 C -0.13768 0.22269 -0.15383 0.22014 -0.17136 0.21505 C -0.19167 0.20903 -0.21216 0.20325 -0.23247 0.19653 C -0.25157 0.19792 -0.27831 0.1963 -0.29914 0.20394 C -0.30487 0.20602 -0.3106 0.20788 -0.31581 0.21135 C -0.31945 0.21389 -0.32327 0.21621 -0.32692 0.21875 C -0.32883 0.21991 -0.33247 0.22246 -0.33247 0.22246 C -0.33334 0.225 -0.33386 0.22801 -0.33525 0.22987 C -0.33664 0.23172 -0.33959 0.23149 -0.34081 0.23357 C -0.34341 0.23797 -0.34445 0.24352 -0.34636 0.24838 C -0.34723 0.25093 -0.34914 0.25579 -0.34914 0.25579 C -0.34827 0.29538 -0.34792 0.33496 -0.34636 0.37431 C -0.34619 0.37987 -0.33785 0.41968 -0.33525 0.42246 C -0.32987 0.42825 -0.31962 0.43288 -0.31303 0.43727 C -0.28004 0.45926 -0.2415 0.46829 -0.20469 0.47061 C -0.17414 0.47246 -0.14358 0.47315 -0.11303 0.47431 C -0.09445 0.47848 -0.07605 0.48426 -0.05747 0.48913 C -0.04792 0.49167 -0.03907 0.49746 -0.02969 0.50024 C -0.01876 0.50348 -0.00956 0.5044 0.00086 0.51135 C 0.00451 0.51389 0.00833 0.51621 0.01197 0.51875 C 0.01388 0.51991 0.01753 0.52246 0.01753 0.52246 C 0.0184 0.525 0.01874 0.52825 0.02013 0.52987 C 0.0236 0.53334 0.03124 0.53727 0.03124 0.53727 C 0.03784 0.55463 0.03315 0.54954 0.04235 0.55579 C 0.04982 0.57547 0.03975 0.55209 0.05086 0.5669 C 0.05225 0.56875 0.0519 0.57269 0.05347 0.57431 C 0.05347 0.57431 0.06753 0.58357 0.07031 0.58542 C 0.08836 0.59746 0.10503 0.61135 0.12586 0.61135 " pathEditMode="relative" ptsTypes="fffffffffffffffffffffffffffA">
                                      <p:cBhvr>
                                        <p:cTn id="10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587 0.61134 C 0.14531 0.62708 0.16528 0.62639 0.18732 0.62963 C 0.2276 0.64259 0.2592 0.64838 0.30191 0.65208 C 0.33177 0.6581 0.32396 0.65972 0.36059 0.65208 C 0.37048 0.64976 0.37396 0.6456 0.38281 0.63842 C 0.38472 0.63726 0.38854 0.63426 0.38854 0.63449 C 0.39375 0.61713 0.4 0.60601 0.40521 0.58912 C 0.40607 0.58588 0.40712 0.58333 0.40798 0.58032 C 0.40885 0.57731 0.41076 0.57129 0.41076 0.57152 C 0.4151 0.53773 0.41111 0.50625 0.40798 0.47245 C 0.4059 0.45139 0.40486 0.42963 0.39965 0.40972 C 0.39566 0.39467 0.39219 0.37662 0.38281 0.36898 C 0.37639 0.34814 0.3809 0.35439 0.3717 0.34676 C 0.37083 0.34375 0.37048 0.33981 0.36892 0.3375 C 0.36024 0.32662 0.34566 0.31898 0.33541 0.31088 C 0.3151 0.29467 0.29305 0.28819 0.27118 0.27939 C 0.26701 0.27731 0.26354 0.27314 0.25989 0.27037 C 0.24757 0.26064 0.23125 0.25509 0.21805 0.24791 C 0.20521 0.2412 0.17621 0.23032 0.16771 0.21643 C 0.16406 0.21064 0.16024 0.20439 0.15659 0.19838 C 0.15347 0.19375 0.15278 0.18634 0.15087 0.18055 C 0.15 0.17777 0.14809 0.17152 0.14809 0.17199 C 0.15399 0.15254 0.15139 0.15208 0.16493 0.1449 C 0.17048 0.14166 0.18159 0.13634 0.18159 0.13657 C 0.20069 0.14097 0.21805 0.14884 0.2375 0.14884 " pathEditMode="relative" rAng="0" ptsTypes="ffffffffffffffffffffffffA">
                                      <p:cBhvr>
                                        <p:cTn id="14" dur="5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62" y="-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71 -0.24815 C -0.05364 -0.22153 -0.10659 -0.26435 -0.06805 -0.225 C -0.06163 -0.21852 -0.05434 -0.21458 -0.04757 -0.20926 C -0.04444 -0.20694 -0.0375 -0.20162 -0.0375 -0.20116 C -0.03593 -0.19629 -0.03524 -0.18935 -0.03229 -0.18611 C -0.02031 -0.17153 0.01285 -0.15208 0.02865 -0.13935 C 0.03542 -0.13403 0.04236 -0.12916 0.04879 -0.12384 C 0.05261 -0.12153 0.0592 -0.11597 0.0592 -0.11551 C 0.06789 -0.09028 0.06077 -0.10301 0.08473 -0.08541 C 0.09045 -0.08055 0.1092 -0.05254 0.11528 -0.04653 C 0.13664 -0.02477 0.16337 -0.00926 0.18646 0.00834 C 0.23507 0.04491 0.28438 0.07662 0.33368 0.10857 C 0.35591 0.12269 0.37882 0.13982 0.39983 0.15579 C 0.41007 0.16296 0.42049 0.17361 0.43073 0.17894 C 0.47691 0.20232 0.51945 0.23102 0.56302 0.26459 C 0.60035 0.29329 0.63785 0.3213 0.675 0.35 C 0.69132 0.36273 0.70747 0.38125 0.72605 0.38125 " pathEditMode="relative" rAng="0" ptsTypes="ffffffffffffffffA">
                                      <p:cBhvr>
                                        <p:cTn id="18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4" y="3064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372 0.71991 C 0.52362 0.73311 0.53473 0.73936 0.54705 0.74769 C 0.56164 0.75741 0.55539 0.75811 0.56789 0.76436 C 0.57605 0.76853 0.59289 0.77547 0.59289 0.77547 C 0.59566 0.77917 0.59775 0.78427 0.60122 0.78658 C 0.60903 0.79191 0.62622 0.79769 0.62622 0.79769 C 0.63785 0.8132 0.64271 0.80973 0.65539 0.81991 C 0.65973 0.82339 0.66355 0.82778 0.66789 0.83103 C 0.67327 0.83519 0.68021 0.83635 0.68455 0.84214 C 0.69671 0.85834 0.70504 0.86436 0.72205 0.86991 C 0.72674 0.87408 0.73646 0.8838 0.74289 0.88658 C 0.74827 0.8889 0.75417 0.88936 0.75955 0.89214 C 0.77362 0.89908 0.78768 0.91089 0.80122 0.91991 C 0.80643 0.92339 0.8125 0.92269 0.81789 0.92547 C 0.82362 0.92848 0.829 0.93288 0.83455 0.93658 C 0.84566 0.94399 0.85678 0.9514 0.86789 0.9588 C 0.8757 0.96413 0.89289 0.96991 0.89289 0.96991 C 0.90886 0.99121 0.93073 0.99306 0.95122 1.00325 C 0.96528 1.01019 0.97553 1.02339 0.98872 1.03103 C 0.99393 1.03403 1 1.0338 1.00539 1.03658 C 1.0198 1.04376 1.03247 1.05788 1.04705 1.06436 C 1.05122 1.06621 1.05556 1.0676 1.05955 1.06991 C 1.06528 1.07316 1.07032 1.07848 1.07622 1.08103 C 1.08455 1.08473 1.09393 1.08566 1.10122 1.09214 C 1.10747 1.09769 1.11476 1.1051 1.12205 1.1088 C 1.17362 1.1345 1.225 1.15927 1.27622 1.18658 C 1.28021 1.18866 1.28455 1.19052 1.28872 1.19214 C 1.29428 1.19422 1.3 1.19491 1.30539 1.19769 C 1.31112 1.2007 1.31615 1.20626 1.32205 1.2088 C 1.34202 1.2176 1.36042 1.22778 1.38039 1.23658 C 1.39653 1.24376 1.41112 1.25417 1.42622 1.26436 C 1.43021 1.26691 1.43473 1.2676 1.43872 1.26991 C 1.45851 1.28126 1.47778 1.29584 1.49705 1.3088 C 1.50261 1.31251 1.50816 1.31621 1.51372 1.31991 C 1.51719 1.32223 1.51893 1.32778 1.52205 1.33103 C 1.5316 1.34052 1.53039 1.33103 1.53039 1.34214 " pathEditMode="relative" ptsTypes="fffffffffffffffffffffffffffffffffffA">
                                      <p:cBhvr>
                                        <p:cTn id="24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RKlingenberg</cp:lastModifiedBy>
  <cp:revision>20</cp:revision>
  <dcterms:created xsi:type="dcterms:W3CDTF">2004-10-03T16:34:49Z</dcterms:created>
  <dcterms:modified xsi:type="dcterms:W3CDTF">2012-04-27T14:36:30Z</dcterms:modified>
</cp:coreProperties>
</file>